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2"/>
  </p:notesMasterIdLst>
  <p:sldIdLst>
    <p:sldId id="256" r:id="rId2"/>
    <p:sldId id="261" r:id="rId3"/>
    <p:sldId id="268" r:id="rId4"/>
    <p:sldId id="266" r:id="rId5"/>
    <p:sldId id="269" r:id="rId6"/>
    <p:sldId id="258" r:id="rId7"/>
    <p:sldId id="270" r:id="rId8"/>
    <p:sldId id="271" r:id="rId9"/>
    <p:sldId id="272" r:id="rId10"/>
    <p:sldId id="265" r:id="rId11"/>
  </p:sldIdLst>
  <p:sldSz cx="9144000" cy="6858000" type="screen4x3"/>
  <p:notesSz cx="6797675" cy="9866313"/>
  <p:custDataLst>
    <p:tags r:id="rId13"/>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8"/>
    <p:restoredTop sz="94776"/>
  </p:normalViewPr>
  <p:slideViewPr>
    <p:cSldViewPr>
      <p:cViewPr varScale="1">
        <p:scale>
          <a:sx n="110" d="100"/>
          <a:sy n="110" d="100"/>
        </p:scale>
        <p:origin x="576"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2946400" cy="4953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49688" y="1"/>
            <a:ext cx="2946400" cy="495300"/>
          </a:xfrm>
          <a:prstGeom prst="rect">
            <a:avLst/>
          </a:prstGeom>
        </p:spPr>
        <p:txBody>
          <a:bodyPr vert="horz" lIns="91440" tIns="45720" rIns="91440" bIns="45720" rtlCol="0"/>
          <a:lstStyle>
            <a:lvl1pPr algn="r">
              <a:defRPr sz="1200"/>
            </a:lvl1pPr>
          </a:lstStyle>
          <a:p>
            <a:fld id="{75349492-2FCB-4CF8-928D-B74F84CD602E}" type="datetimeFigureOut">
              <a:rPr lang="da-DK" smtClean="0"/>
              <a:t>08.12.2024</a:t>
            </a:fld>
            <a:endParaRPr lang="da-DK"/>
          </a:p>
        </p:txBody>
      </p:sp>
      <p:sp>
        <p:nvSpPr>
          <p:cNvPr id="4" name="Pladsholder til slidebillede 3"/>
          <p:cNvSpPr>
            <a:spLocks noGrp="1" noRot="1" noChangeAspect="1"/>
          </p:cNvSpPr>
          <p:nvPr>
            <p:ph type="sldImg" idx="2"/>
          </p:nvPr>
        </p:nvSpPr>
        <p:spPr>
          <a:xfrm>
            <a:off x="1179513" y="1233488"/>
            <a:ext cx="4438650" cy="33289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451" y="4748213"/>
            <a:ext cx="5438775" cy="3884612"/>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371013"/>
            <a:ext cx="2946400" cy="495300"/>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49688" y="9371013"/>
            <a:ext cx="2946400" cy="495300"/>
          </a:xfrm>
          <a:prstGeom prst="rect">
            <a:avLst/>
          </a:prstGeom>
        </p:spPr>
        <p:txBody>
          <a:bodyPr vert="horz" lIns="91440" tIns="45720" rIns="91440" bIns="45720" rtlCol="0" anchor="b"/>
          <a:lstStyle>
            <a:lvl1pPr algn="r">
              <a:defRPr sz="1200"/>
            </a:lvl1pPr>
          </a:lstStyle>
          <a:p>
            <a:fld id="{302FF885-E31D-40CB-8E1C-48FF0D4647E3}" type="slidenum">
              <a:rPr lang="da-DK" smtClean="0"/>
              <a:t>‹nr.›</a:t>
            </a:fld>
            <a:endParaRPr lang="da-DK"/>
          </a:p>
        </p:txBody>
      </p:sp>
    </p:spTree>
    <p:extLst>
      <p:ext uri="{BB962C8B-B14F-4D97-AF65-F5344CB8AC3E}">
        <p14:creationId xmlns:p14="http://schemas.microsoft.com/office/powerpoint/2010/main" val="3843320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3DF43E-7E77-F1E3-A020-243098ADBA6F}"/>
              </a:ext>
            </a:extLst>
          </p:cNvPr>
          <p:cNvSpPr>
            <a:spLocks noGrp="1"/>
          </p:cNvSpPr>
          <p:nvPr>
            <p:ph type="ctrTitle"/>
          </p:nvPr>
        </p:nvSpPr>
        <p:spPr>
          <a:xfrm>
            <a:off x="1143000" y="1122363"/>
            <a:ext cx="6858000" cy="2387600"/>
          </a:xfrm>
        </p:spPr>
        <p:txBody>
          <a:bodyPr anchor="b"/>
          <a:lstStyle>
            <a:lvl1pPr algn="ctr">
              <a:defRPr sz="4500"/>
            </a:lvl1pPr>
          </a:lstStyle>
          <a:p>
            <a:r>
              <a:rPr lang="da-DK"/>
              <a:t>Klik for at redigere titeltypografien i masteren</a:t>
            </a:r>
          </a:p>
        </p:txBody>
      </p:sp>
      <p:sp>
        <p:nvSpPr>
          <p:cNvPr id="3" name="Undertitel 2">
            <a:extLst>
              <a:ext uri="{FF2B5EF4-FFF2-40B4-BE49-F238E27FC236}">
                <a16:creationId xmlns:a16="http://schemas.microsoft.com/office/drawing/2014/main" id="{22A189B8-7A15-1958-833C-E11B1C279ED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DF13783-C1F0-88F3-DB15-407EF85733A0}"/>
              </a:ext>
            </a:extLst>
          </p:cNvPr>
          <p:cNvSpPr>
            <a:spLocks noGrp="1"/>
          </p:cNvSpPr>
          <p:nvPr>
            <p:ph type="dt" sz="half" idx="10"/>
          </p:nvPr>
        </p:nvSpPr>
        <p:spPr/>
        <p:txBody>
          <a:bodyPr/>
          <a:lstStyle/>
          <a:p>
            <a:fld id="{D1515F21-F9FC-4243-90A6-782E6F9AE311}" type="datetimeFigureOut">
              <a:rPr lang="da-DK" smtClean="0"/>
              <a:t>08.12.2024</a:t>
            </a:fld>
            <a:endParaRPr lang="da-DK"/>
          </a:p>
        </p:txBody>
      </p:sp>
      <p:sp>
        <p:nvSpPr>
          <p:cNvPr id="5" name="Pladsholder til sidefod 4">
            <a:extLst>
              <a:ext uri="{FF2B5EF4-FFF2-40B4-BE49-F238E27FC236}">
                <a16:creationId xmlns:a16="http://schemas.microsoft.com/office/drawing/2014/main" id="{869B214F-34E6-6D21-265A-A90C76E602C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273805A-E03E-95C3-50A4-2066FB05E91A}"/>
              </a:ext>
            </a:extLst>
          </p:cNvPr>
          <p:cNvSpPr>
            <a:spLocks noGrp="1"/>
          </p:cNvSpPr>
          <p:nvPr>
            <p:ph type="sldNum" sz="quarter" idx="12"/>
          </p:nvPr>
        </p:nvSpPr>
        <p:spPr/>
        <p:txBody>
          <a:bodyPr/>
          <a:lstStyle/>
          <a:p>
            <a:fld id="{1ABF059A-3C5A-44CF-85A9-E163FAEA756B}" type="slidenum">
              <a:rPr lang="da-DK" smtClean="0"/>
              <a:t>‹nr.›</a:t>
            </a:fld>
            <a:endParaRPr lang="da-DK"/>
          </a:p>
        </p:txBody>
      </p:sp>
    </p:spTree>
    <p:extLst>
      <p:ext uri="{BB962C8B-B14F-4D97-AF65-F5344CB8AC3E}">
        <p14:creationId xmlns:p14="http://schemas.microsoft.com/office/powerpoint/2010/main" val="3101286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C633D8-2D0A-4C56-2B63-B3054B47D7B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0AEE3164-D1EC-228F-419E-1672DC9ABB02}"/>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4550336-A795-ABBE-DA9A-685F467D1E68}"/>
              </a:ext>
            </a:extLst>
          </p:cNvPr>
          <p:cNvSpPr>
            <a:spLocks noGrp="1"/>
          </p:cNvSpPr>
          <p:nvPr>
            <p:ph type="dt" sz="half" idx="10"/>
          </p:nvPr>
        </p:nvSpPr>
        <p:spPr/>
        <p:txBody>
          <a:bodyPr/>
          <a:lstStyle/>
          <a:p>
            <a:fld id="{D1515F21-F9FC-4243-90A6-782E6F9AE311}" type="datetimeFigureOut">
              <a:rPr lang="da-DK" smtClean="0"/>
              <a:t>08.12.2024</a:t>
            </a:fld>
            <a:endParaRPr lang="da-DK"/>
          </a:p>
        </p:txBody>
      </p:sp>
      <p:sp>
        <p:nvSpPr>
          <p:cNvPr id="5" name="Pladsholder til sidefod 4">
            <a:extLst>
              <a:ext uri="{FF2B5EF4-FFF2-40B4-BE49-F238E27FC236}">
                <a16:creationId xmlns:a16="http://schemas.microsoft.com/office/drawing/2014/main" id="{FBF25759-1A51-EA15-4D46-79B6C693B6F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A865648-2158-97A0-1450-4AB993E55407}"/>
              </a:ext>
            </a:extLst>
          </p:cNvPr>
          <p:cNvSpPr>
            <a:spLocks noGrp="1"/>
          </p:cNvSpPr>
          <p:nvPr>
            <p:ph type="sldNum" sz="quarter" idx="12"/>
          </p:nvPr>
        </p:nvSpPr>
        <p:spPr/>
        <p:txBody>
          <a:bodyPr/>
          <a:lstStyle/>
          <a:p>
            <a:fld id="{1ABF059A-3C5A-44CF-85A9-E163FAEA756B}" type="slidenum">
              <a:rPr lang="da-DK" smtClean="0"/>
              <a:t>‹nr.›</a:t>
            </a:fld>
            <a:endParaRPr lang="da-DK"/>
          </a:p>
        </p:txBody>
      </p:sp>
    </p:spTree>
    <p:extLst>
      <p:ext uri="{BB962C8B-B14F-4D97-AF65-F5344CB8AC3E}">
        <p14:creationId xmlns:p14="http://schemas.microsoft.com/office/powerpoint/2010/main" val="415846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4D355EC-EB59-A8EE-DC1B-C2B768F32C1F}"/>
              </a:ext>
            </a:extLst>
          </p:cNvPr>
          <p:cNvSpPr>
            <a:spLocks noGrp="1"/>
          </p:cNvSpPr>
          <p:nvPr>
            <p:ph type="title" orient="vert"/>
          </p:nvPr>
        </p:nvSpPr>
        <p:spPr>
          <a:xfrm>
            <a:off x="6543675" y="365125"/>
            <a:ext cx="1971675"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3D61DA9-63B6-1E81-E46A-B73A06768B72}"/>
              </a:ext>
            </a:extLst>
          </p:cNvPr>
          <p:cNvSpPr>
            <a:spLocks noGrp="1"/>
          </p:cNvSpPr>
          <p:nvPr>
            <p:ph type="body" orient="vert" idx="1"/>
          </p:nvPr>
        </p:nvSpPr>
        <p:spPr>
          <a:xfrm>
            <a:off x="628650" y="365125"/>
            <a:ext cx="5800725"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C0EC3D8-BBDF-A8BA-70D1-686FD6EA5100}"/>
              </a:ext>
            </a:extLst>
          </p:cNvPr>
          <p:cNvSpPr>
            <a:spLocks noGrp="1"/>
          </p:cNvSpPr>
          <p:nvPr>
            <p:ph type="dt" sz="half" idx="10"/>
          </p:nvPr>
        </p:nvSpPr>
        <p:spPr/>
        <p:txBody>
          <a:bodyPr/>
          <a:lstStyle/>
          <a:p>
            <a:fld id="{D1515F21-F9FC-4243-90A6-782E6F9AE311}" type="datetimeFigureOut">
              <a:rPr lang="da-DK" smtClean="0"/>
              <a:t>08.12.2024</a:t>
            </a:fld>
            <a:endParaRPr lang="da-DK"/>
          </a:p>
        </p:txBody>
      </p:sp>
      <p:sp>
        <p:nvSpPr>
          <p:cNvPr id="5" name="Pladsholder til sidefod 4">
            <a:extLst>
              <a:ext uri="{FF2B5EF4-FFF2-40B4-BE49-F238E27FC236}">
                <a16:creationId xmlns:a16="http://schemas.microsoft.com/office/drawing/2014/main" id="{179A0406-32EA-7950-9B96-5BA6BEAFDC2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7895B29-89A4-4EF6-D0C5-9874ECA86731}"/>
              </a:ext>
            </a:extLst>
          </p:cNvPr>
          <p:cNvSpPr>
            <a:spLocks noGrp="1"/>
          </p:cNvSpPr>
          <p:nvPr>
            <p:ph type="sldNum" sz="quarter" idx="12"/>
          </p:nvPr>
        </p:nvSpPr>
        <p:spPr/>
        <p:txBody>
          <a:bodyPr/>
          <a:lstStyle/>
          <a:p>
            <a:fld id="{1ABF059A-3C5A-44CF-85A9-E163FAEA756B}" type="slidenum">
              <a:rPr lang="da-DK" smtClean="0"/>
              <a:t>‹nr.›</a:t>
            </a:fld>
            <a:endParaRPr lang="da-DK"/>
          </a:p>
        </p:txBody>
      </p:sp>
    </p:spTree>
    <p:extLst>
      <p:ext uri="{BB962C8B-B14F-4D97-AF65-F5344CB8AC3E}">
        <p14:creationId xmlns:p14="http://schemas.microsoft.com/office/powerpoint/2010/main" val="3426759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B7A8B-CC83-EC0D-3E78-6C9085F67B9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28C95E9-E57C-7010-07A6-F2F4B6F65568}"/>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2CEE4AF-2929-217B-B3C5-C380A94D64A4}"/>
              </a:ext>
            </a:extLst>
          </p:cNvPr>
          <p:cNvSpPr>
            <a:spLocks noGrp="1"/>
          </p:cNvSpPr>
          <p:nvPr>
            <p:ph type="dt" sz="half" idx="10"/>
          </p:nvPr>
        </p:nvSpPr>
        <p:spPr/>
        <p:txBody>
          <a:bodyPr/>
          <a:lstStyle/>
          <a:p>
            <a:fld id="{D1515F21-F9FC-4243-90A6-782E6F9AE311}" type="datetimeFigureOut">
              <a:rPr lang="da-DK" smtClean="0"/>
              <a:t>08.12.2024</a:t>
            </a:fld>
            <a:endParaRPr lang="da-DK"/>
          </a:p>
        </p:txBody>
      </p:sp>
      <p:sp>
        <p:nvSpPr>
          <p:cNvPr id="5" name="Pladsholder til sidefod 4">
            <a:extLst>
              <a:ext uri="{FF2B5EF4-FFF2-40B4-BE49-F238E27FC236}">
                <a16:creationId xmlns:a16="http://schemas.microsoft.com/office/drawing/2014/main" id="{A615AC01-C867-0F70-5745-E358EF2DCC6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4E4324F-BDB9-21FC-745D-A71225CDA95F}"/>
              </a:ext>
            </a:extLst>
          </p:cNvPr>
          <p:cNvSpPr>
            <a:spLocks noGrp="1"/>
          </p:cNvSpPr>
          <p:nvPr>
            <p:ph type="sldNum" sz="quarter" idx="12"/>
          </p:nvPr>
        </p:nvSpPr>
        <p:spPr/>
        <p:txBody>
          <a:bodyPr/>
          <a:lstStyle/>
          <a:p>
            <a:fld id="{1ABF059A-3C5A-44CF-85A9-E163FAEA756B}" type="slidenum">
              <a:rPr lang="da-DK" smtClean="0"/>
              <a:t>‹nr.›</a:t>
            </a:fld>
            <a:endParaRPr lang="da-DK"/>
          </a:p>
        </p:txBody>
      </p:sp>
    </p:spTree>
    <p:extLst>
      <p:ext uri="{BB962C8B-B14F-4D97-AF65-F5344CB8AC3E}">
        <p14:creationId xmlns:p14="http://schemas.microsoft.com/office/powerpoint/2010/main" val="406364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82B810-C424-2A5E-08F3-A5630737BE79}"/>
              </a:ext>
            </a:extLst>
          </p:cNvPr>
          <p:cNvSpPr>
            <a:spLocks noGrp="1"/>
          </p:cNvSpPr>
          <p:nvPr>
            <p:ph type="title"/>
          </p:nvPr>
        </p:nvSpPr>
        <p:spPr>
          <a:xfrm>
            <a:off x="623887" y="1709738"/>
            <a:ext cx="7886700" cy="2852737"/>
          </a:xfrm>
        </p:spPr>
        <p:txBody>
          <a:bodyPr anchor="b"/>
          <a:lstStyle>
            <a:lvl1pPr>
              <a:defRPr sz="45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EF59C37-E499-11EE-5D57-B2B96B9111C2}"/>
              </a:ext>
            </a:extLst>
          </p:cNvPr>
          <p:cNvSpPr>
            <a:spLocks noGrp="1"/>
          </p:cNvSpPr>
          <p:nvPr>
            <p:ph type="body" idx="1"/>
          </p:nvPr>
        </p:nvSpPr>
        <p:spPr>
          <a:xfrm>
            <a:off x="623887"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0D29CD7D-60C8-DB5B-5E25-1691B4108E2D}"/>
              </a:ext>
            </a:extLst>
          </p:cNvPr>
          <p:cNvSpPr>
            <a:spLocks noGrp="1"/>
          </p:cNvSpPr>
          <p:nvPr>
            <p:ph type="dt" sz="half" idx="10"/>
          </p:nvPr>
        </p:nvSpPr>
        <p:spPr/>
        <p:txBody>
          <a:bodyPr/>
          <a:lstStyle/>
          <a:p>
            <a:fld id="{D1515F21-F9FC-4243-90A6-782E6F9AE311}" type="datetimeFigureOut">
              <a:rPr lang="da-DK" smtClean="0"/>
              <a:t>08.12.2024</a:t>
            </a:fld>
            <a:endParaRPr lang="da-DK"/>
          </a:p>
        </p:txBody>
      </p:sp>
      <p:sp>
        <p:nvSpPr>
          <p:cNvPr id="5" name="Pladsholder til sidefod 4">
            <a:extLst>
              <a:ext uri="{FF2B5EF4-FFF2-40B4-BE49-F238E27FC236}">
                <a16:creationId xmlns:a16="http://schemas.microsoft.com/office/drawing/2014/main" id="{3CA75FD1-098C-E000-2CD8-2B4FC131401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37A5A89-AC0D-81A6-9C21-A927E9E3EBD5}"/>
              </a:ext>
            </a:extLst>
          </p:cNvPr>
          <p:cNvSpPr>
            <a:spLocks noGrp="1"/>
          </p:cNvSpPr>
          <p:nvPr>
            <p:ph type="sldNum" sz="quarter" idx="12"/>
          </p:nvPr>
        </p:nvSpPr>
        <p:spPr/>
        <p:txBody>
          <a:bodyPr/>
          <a:lstStyle/>
          <a:p>
            <a:fld id="{1ABF059A-3C5A-44CF-85A9-E163FAEA756B}" type="slidenum">
              <a:rPr lang="da-DK" smtClean="0"/>
              <a:t>‹nr.›</a:t>
            </a:fld>
            <a:endParaRPr lang="da-DK"/>
          </a:p>
        </p:txBody>
      </p:sp>
    </p:spTree>
    <p:extLst>
      <p:ext uri="{BB962C8B-B14F-4D97-AF65-F5344CB8AC3E}">
        <p14:creationId xmlns:p14="http://schemas.microsoft.com/office/powerpoint/2010/main" val="2006153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1CE70-4DED-615C-07D7-2D417D60017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A04A7C3-E61F-9D2D-C4F1-7318650643A7}"/>
              </a:ext>
            </a:extLst>
          </p:cNvPr>
          <p:cNvSpPr>
            <a:spLocks noGrp="1"/>
          </p:cNvSpPr>
          <p:nvPr>
            <p:ph sz="half" idx="1"/>
          </p:nvPr>
        </p:nvSpPr>
        <p:spPr>
          <a:xfrm>
            <a:off x="628650" y="1825625"/>
            <a:ext cx="38862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C9D2DED3-411B-C4BB-4831-69C76666AC42}"/>
              </a:ext>
            </a:extLst>
          </p:cNvPr>
          <p:cNvSpPr>
            <a:spLocks noGrp="1"/>
          </p:cNvSpPr>
          <p:nvPr>
            <p:ph sz="half" idx="2"/>
          </p:nvPr>
        </p:nvSpPr>
        <p:spPr>
          <a:xfrm>
            <a:off x="4629150" y="1825625"/>
            <a:ext cx="38862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F0C4F015-D5CA-A9C9-40FA-DB9A349B88F8}"/>
              </a:ext>
            </a:extLst>
          </p:cNvPr>
          <p:cNvSpPr>
            <a:spLocks noGrp="1"/>
          </p:cNvSpPr>
          <p:nvPr>
            <p:ph type="dt" sz="half" idx="10"/>
          </p:nvPr>
        </p:nvSpPr>
        <p:spPr/>
        <p:txBody>
          <a:bodyPr/>
          <a:lstStyle/>
          <a:p>
            <a:fld id="{D1515F21-F9FC-4243-90A6-782E6F9AE311}" type="datetimeFigureOut">
              <a:rPr lang="da-DK" smtClean="0"/>
              <a:t>08.12.2024</a:t>
            </a:fld>
            <a:endParaRPr lang="da-DK"/>
          </a:p>
        </p:txBody>
      </p:sp>
      <p:sp>
        <p:nvSpPr>
          <p:cNvPr id="6" name="Pladsholder til sidefod 5">
            <a:extLst>
              <a:ext uri="{FF2B5EF4-FFF2-40B4-BE49-F238E27FC236}">
                <a16:creationId xmlns:a16="http://schemas.microsoft.com/office/drawing/2014/main" id="{E74DDA70-8464-8906-3C8B-04370F75FC7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7C8BD1B-DD8A-1571-C338-A196958B5E4D}"/>
              </a:ext>
            </a:extLst>
          </p:cNvPr>
          <p:cNvSpPr>
            <a:spLocks noGrp="1"/>
          </p:cNvSpPr>
          <p:nvPr>
            <p:ph type="sldNum" sz="quarter" idx="12"/>
          </p:nvPr>
        </p:nvSpPr>
        <p:spPr/>
        <p:txBody>
          <a:bodyPr/>
          <a:lstStyle/>
          <a:p>
            <a:fld id="{1ABF059A-3C5A-44CF-85A9-E163FAEA756B}" type="slidenum">
              <a:rPr lang="da-DK" smtClean="0"/>
              <a:t>‹nr.›</a:t>
            </a:fld>
            <a:endParaRPr lang="da-DK"/>
          </a:p>
        </p:txBody>
      </p:sp>
    </p:spTree>
    <p:extLst>
      <p:ext uri="{BB962C8B-B14F-4D97-AF65-F5344CB8AC3E}">
        <p14:creationId xmlns:p14="http://schemas.microsoft.com/office/powerpoint/2010/main" val="387136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CE7C0A-B1FD-995D-220B-1598FD445609}"/>
              </a:ext>
            </a:extLst>
          </p:cNvPr>
          <p:cNvSpPr>
            <a:spLocks noGrp="1"/>
          </p:cNvSpPr>
          <p:nvPr>
            <p:ph type="title"/>
          </p:nvPr>
        </p:nvSpPr>
        <p:spPr>
          <a:xfrm>
            <a:off x="629841" y="365126"/>
            <a:ext cx="78867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5291E1C-2408-A0A7-2672-E9817E57851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2567124-C89B-AAF5-E107-06CF758EE719}"/>
              </a:ext>
            </a:extLst>
          </p:cNvPr>
          <p:cNvSpPr>
            <a:spLocks noGrp="1"/>
          </p:cNvSpPr>
          <p:nvPr>
            <p:ph sz="half" idx="2"/>
          </p:nvPr>
        </p:nvSpPr>
        <p:spPr>
          <a:xfrm>
            <a:off x="629842" y="2505075"/>
            <a:ext cx="3868340"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F5405FB6-A156-8440-93B5-3E58CA418BF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DA0B6DA-D46C-E86C-2B9A-3D7F30FDB672}"/>
              </a:ext>
            </a:extLst>
          </p:cNvPr>
          <p:cNvSpPr>
            <a:spLocks noGrp="1"/>
          </p:cNvSpPr>
          <p:nvPr>
            <p:ph sz="quarter" idx="4"/>
          </p:nvPr>
        </p:nvSpPr>
        <p:spPr>
          <a:xfrm>
            <a:off x="4629150" y="2505075"/>
            <a:ext cx="3887391"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2A8C881B-0D20-6741-DB67-407E1B45CB23}"/>
              </a:ext>
            </a:extLst>
          </p:cNvPr>
          <p:cNvSpPr>
            <a:spLocks noGrp="1"/>
          </p:cNvSpPr>
          <p:nvPr>
            <p:ph type="dt" sz="half" idx="10"/>
          </p:nvPr>
        </p:nvSpPr>
        <p:spPr/>
        <p:txBody>
          <a:bodyPr/>
          <a:lstStyle/>
          <a:p>
            <a:fld id="{D1515F21-F9FC-4243-90A6-782E6F9AE311}" type="datetimeFigureOut">
              <a:rPr lang="da-DK" smtClean="0"/>
              <a:t>08.12.2024</a:t>
            </a:fld>
            <a:endParaRPr lang="da-DK"/>
          </a:p>
        </p:txBody>
      </p:sp>
      <p:sp>
        <p:nvSpPr>
          <p:cNvPr id="8" name="Pladsholder til sidefod 7">
            <a:extLst>
              <a:ext uri="{FF2B5EF4-FFF2-40B4-BE49-F238E27FC236}">
                <a16:creationId xmlns:a16="http://schemas.microsoft.com/office/drawing/2014/main" id="{503CA04D-2FC7-99F8-AF1D-9C3D9FFDB48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4FD0036-1D5A-655B-9412-5A8839AE2B50}"/>
              </a:ext>
            </a:extLst>
          </p:cNvPr>
          <p:cNvSpPr>
            <a:spLocks noGrp="1"/>
          </p:cNvSpPr>
          <p:nvPr>
            <p:ph type="sldNum" sz="quarter" idx="12"/>
          </p:nvPr>
        </p:nvSpPr>
        <p:spPr/>
        <p:txBody>
          <a:bodyPr/>
          <a:lstStyle/>
          <a:p>
            <a:fld id="{1ABF059A-3C5A-44CF-85A9-E163FAEA756B}" type="slidenum">
              <a:rPr lang="da-DK" smtClean="0"/>
              <a:t>‹nr.›</a:t>
            </a:fld>
            <a:endParaRPr lang="da-DK"/>
          </a:p>
        </p:txBody>
      </p:sp>
    </p:spTree>
    <p:extLst>
      <p:ext uri="{BB962C8B-B14F-4D97-AF65-F5344CB8AC3E}">
        <p14:creationId xmlns:p14="http://schemas.microsoft.com/office/powerpoint/2010/main" val="3648620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952BB8-14B4-80C3-9517-F8DAACF2384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35A41BA0-2D72-F81D-B48B-659964AD5AA5}"/>
              </a:ext>
            </a:extLst>
          </p:cNvPr>
          <p:cNvSpPr>
            <a:spLocks noGrp="1"/>
          </p:cNvSpPr>
          <p:nvPr>
            <p:ph type="dt" sz="half" idx="10"/>
          </p:nvPr>
        </p:nvSpPr>
        <p:spPr/>
        <p:txBody>
          <a:bodyPr/>
          <a:lstStyle/>
          <a:p>
            <a:fld id="{D1515F21-F9FC-4243-90A6-782E6F9AE311}" type="datetimeFigureOut">
              <a:rPr lang="da-DK" smtClean="0"/>
              <a:t>08.12.2024</a:t>
            </a:fld>
            <a:endParaRPr lang="da-DK"/>
          </a:p>
        </p:txBody>
      </p:sp>
      <p:sp>
        <p:nvSpPr>
          <p:cNvPr id="4" name="Pladsholder til sidefod 3">
            <a:extLst>
              <a:ext uri="{FF2B5EF4-FFF2-40B4-BE49-F238E27FC236}">
                <a16:creationId xmlns:a16="http://schemas.microsoft.com/office/drawing/2014/main" id="{FC8BF631-8D6B-42E0-8F7C-3D5579492AB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260409E-F4EC-6F26-B559-6BB6E191A930}"/>
              </a:ext>
            </a:extLst>
          </p:cNvPr>
          <p:cNvSpPr>
            <a:spLocks noGrp="1"/>
          </p:cNvSpPr>
          <p:nvPr>
            <p:ph type="sldNum" sz="quarter" idx="12"/>
          </p:nvPr>
        </p:nvSpPr>
        <p:spPr/>
        <p:txBody>
          <a:bodyPr/>
          <a:lstStyle/>
          <a:p>
            <a:fld id="{1ABF059A-3C5A-44CF-85A9-E163FAEA756B}" type="slidenum">
              <a:rPr lang="da-DK" smtClean="0"/>
              <a:t>‹nr.›</a:t>
            </a:fld>
            <a:endParaRPr lang="da-DK"/>
          </a:p>
        </p:txBody>
      </p:sp>
    </p:spTree>
    <p:extLst>
      <p:ext uri="{BB962C8B-B14F-4D97-AF65-F5344CB8AC3E}">
        <p14:creationId xmlns:p14="http://schemas.microsoft.com/office/powerpoint/2010/main" val="279336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13D3DF3-E3E2-52B8-CEA2-9750F8A4FF41}"/>
              </a:ext>
            </a:extLst>
          </p:cNvPr>
          <p:cNvSpPr>
            <a:spLocks noGrp="1"/>
          </p:cNvSpPr>
          <p:nvPr>
            <p:ph type="dt" sz="half" idx="10"/>
          </p:nvPr>
        </p:nvSpPr>
        <p:spPr/>
        <p:txBody>
          <a:bodyPr/>
          <a:lstStyle/>
          <a:p>
            <a:fld id="{D1515F21-F9FC-4243-90A6-782E6F9AE311}" type="datetimeFigureOut">
              <a:rPr lang="da-DK" smtClean="0"/>
              <a:t>08.12.2024</a:t>
            </a:fld>
            <a:endParaRPr lang="da-DK"/>
          </a:p>
        </p:txBody>
      </p:sp>
      <p:sp>
        <p:nvSpPr>
          <p:cNvPr id="3" name="Pladsholder til sidefod 2">
            <a:extLst>
              <a:ext uri="{FF2B5EF4-FFF2-40B4-BE49-F238E27FC236}">
                <a16:creationId xmlns:a16="http://schemas.microsoft.com/office/drawing/2014/main" id="{677C44E6-EC72-B085-5C50-75EFAF59745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EFC2B978-51C3-AD9C-CA16-6DCCA75ACBD4}"/>
              </a:ext>
            </a:extLst>
          </p:cNvPr>
          <p:cNvSpPr>
            <a:spLocks noGrp="1"/>
          </p:cNvSpPr>
          <p:nvPr>
            <p:ph type="sldNum" sz="quarter" idx="12"/>
          </p:nvPr>
        </p:nvSpPr>
        <p:spPr/>
        <p:txBody>
          <a:bodyPr/>
          <a:lstStyle/>
          <a:p>
            <a:fld id="{1ABF059A-3C5A-44CF-85A9-E163FAEA756B}" type="slidenum">
              <a:rPr lang="da-DK" smtClean="0"/>
              <a:t>‹nr.›</a:t>
            </a:fld>
            <a:endParaRPr lang="da-DK"/>
          </a:p>
        </p:txBody>
      </p:sp>
    </p:spTree>
    <p:extLst>
      <p:ext uri="{BB962C8B-B14F-4D97-AF65-F5344CB8AC3E}">
        <p14:creationId xmlns:p14="http://schemas.microsoft.com/office/powerpoint/2010/main" val="191926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2B26D4-1DB2-5E32-0CBE-858C9E6133BA}"/>
              </a:ext>
            </a:extLst>
          </p:cNvPr>
          <p:cNvSpPr>
            <a:spLocks noGrp="1"/>
          </p:cNvSpPr>
          <p:nvPr>
            <p:ph type="title"/>
          </p:nvPr>
        </p:nvSpPr>
        <p:spPr>
          <a:xfrm>
            <a:off x="629841" y="457200"/>
            <a:ext cx="2949178" cy="1600200"/>
          </a:xfrm>
        </p:spPr>
        <p:txBody>
          <a:bodyPr anchor="b"/>
          <a:lstStyle>
            <a:lvl1pPr>
              <a:defRPr sz="24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F425D97-9678-AAFD-312A-D850C0A765C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6BEEB0DB-F4CF-273A-0EC0-53E037EC7EE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BE4252C-E350-C6EC-1D1F-084E8FE98BA6}"/>
              </a:ext>
            </a:extLst>
          </p:cNvPr>
          <p:cNvSpPr>
            <a:spLocks noGrp="1"/>
          </p:cNvSpPr>
          <p:nvPr>
            <p:ph type="dt" sz="half" idx="10"/>
          </p:nvPr>
        </p:nvSpPr>
        <p:spPr/>
        <p:txBody>
          <a:bodyPr/>
          <a:lstStyle/>
          <a:p>
            <a:fld id="{D1515F21-F9FC-4243-90A6-782E6F9AE311}" type="datetimeFigureOut">
              <a:rPr lang="da-DK" smtClean="0"/>
              <a:t>08.12.2024</a:t>
            </a:fld>
            <a:endParaRPr lang="da-DK"/>
          </a:p>
        </p:txBody>
      </p:sp>
      <p:sp>
        <p:nvSpPr>
          <p:cNvPr id="6" name="Pladsholder til sidefod 5">
            <a:extLst>
              <a:ext uri="{FF2B5EF4-FFF2-40B4-BE49-F238E27FC236}">
                <a16:creationId xmlns:a16="http://schemas.microsoft.com/office/drawing/2014/main" id="{30388236-BF2B-5049-4790-E6AE0EB3089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73E1C82-E2F6-D730-F91F-D144FEE84EB5}"/>
              </a:ext>
            </a:extLst>
          </p:cNvPr>
          <p:cNvSpPr>
            <a:spLocks noGrp="1"/>
          </p:cNvSpPr>
          <p:nvPr>
            <p:ph type="sldNum" sz="quarter" idx="12"/>
          </p:nvPr>
        </p:nvSpPr>
        <p:spPr/>
        <p:txBody>
          <a:bodyPr/>
          <a:lstStyle/>
          <a:p>
            <a:fld id="{1ABF059A-3C5A-44CF-85A9-E163FAEA756B}" type="slidenum">
              <a:rPr lang="da-DK" smtClean="0"/>
              <a:t>‹nr.›</a:t>
            </a:fld>
            <a:endParaRPr lang="da-DK"/>
          </a:p>
        </p:txBody>
      </p:sp>
    </p:spTree>
    <p:extLst>
      <p:ext uri="{BB962C8B-B14F-4D97-AF65-F5344CB8AC3E}">
        <p14:creationId xmlns:p14="http://schemas.microsoft.com/office/powerpoint/2010/main" val="320170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610D3-9536-D176-CF22-9C891384413B}"/>
              </a:ext>
            </a:extLst>
          </p:cNvPr>
          <p:cNvSpPr>
            <a:spLocks noGrp="1"/>
          </p:cNvSpPr>
          <p:nvPr>
            <p:ph type="title"/>
          </p:nvPr>
        </p:nvSpPr>
        <p:spPr>
          <a:xfrm>
            <a:off x="629841" y="457200"/>
            <a:ext cx="2949178" cy="1600200"/>
          </a:xfrm>
        </p:spPr>
        <p:txBody>
          <a:bodyPr anchor="b"/>
          <a:lstStyle>
            <a:lvl1pPr>
              <a:defRPr sz="24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1AE7004C-B791-5436-3101-4FC66A6466C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a-DK"/>
          </a:p>
        </p:txBody>
      </p:sp>
      <p:sp>
        <p:nvSpPr>
          <p:cNvPr id="4" name="Pladsholder til tekst 3">
            <a:extLst>
              <a:ext uri="{FF2B5EF4-FFF2-40B4-BE49-F238E27FC236}">
                <a16:creationId xmlns:a16="http://schemas.microsoft.com/office/drawing/2014/main" id="{FD2FEF20-2503-A6EB-B6B7-B476AB1FACF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830EA84-FDCE-ACBB-1C54-8B0AE9B3AAE4}"/>
              </a:ext>
            </a:extLst>
          </p:cNvPr>
          <p:cNvSpPr>
            <a:spLocks noGrp="1"/>
          </p:cNvSpPr>
          <p:nvPr>
            <p:ph type="dt" sz="half" idx="10"/>
          </p:nvPr>
        </p:nvSpPr>
        <p:spPr/>
        <p:txBody>
          <a:bodyPr/>
          <a:lstStyle/>
          <a:p>
            <a:fld id="{D1515F21-F9FC-4243-90A6-782E6F9AE311}" type="datetimeFigureOut">
              <a:rPr lang="da-DK" smtClean="0"/>
              <a:t>08.12.2024</a:t>
            </a:fld>
            <a:endParaRPr lang="da-DK"/>
          </a:p>
        </p:txBody>
      </p:sp>
      <p:sp>
        <p:nvSpPr>
          <p:cNvPr id="6" name="Pladsholder til sidefod 5">
            <a:extLst>
              <a:ext uri="{FF2B5EF4-FFF2-40B4-BE49-F238E27FC236}">
                <a16:creationId xmlns:a16="http://schemas.microsoft.com/office/drawing/2014/main" id="{EED548B6-52BB-8DF4-81A1-5FD3CBA0856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C454E2A-9F85-CE9A-167B-529BD394F982}"/>
              </a:ext>
            </a:extLst>
          </p:cNvPr>
          <p:cNvSpPr>
            <a:spLocks noGrp="1"/>
          </p:cNvSpPr>
          <p:nvPr>
            <p:ph type="sldNum" sz="quarter" idx="12"/>
          </p:nvPr>
        </p:nvSpPr>
        <p:spPr/>
        <p:txBody>
          <a:bodyPr/>
          <a:lstStyle/>
          <a:p>
            <a:fld id="{1ABF059A-3C5A-44CF-85A9-E163FAEA756B}" type="slidenum">
              <a:rPr lang="da-DK" smtClean="0"/>
              <a:t>‹nr.›</a:t>
            </a:fld>
            <a:endParaRPr lang="da-DK"/>
          </a:p>
        </p:txBody>
      </p:sp>
    </p:spTree>
    <p:extLst>
      <p:ext uri="{BB962C8B-B14F-4D97-AF65-F5344CB8AC3E}">
        <p14:creationId xmlns:p14="http://schemas.microsoft.com/office/powerpoint/2010/main" val="1185394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lum/>
          </a:blip>
          <a:srcRect/>
          <a:stretch>
            <a:fillRect l="-132000" r="-132000"/>
          </a:stretch>
        </a:blipFill>
        <a:effectLst/>
      </p:bgPr>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799188-C180-D0CD-7B4C-18CF9B272F9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3A1CDBD-24D5-2B46-CCA7-9A71DEBDA82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AF25A48-D53C-AC3D-F845-4EDEC514038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D1515F21-F9FC-4243-90A6-782E6F9AE311}" type="datetimeFigureOut">
              <a:rPr lang="da-DK" smtClean="0"/>
              <a:t>08.12.2024</a:t>
            </a:fld>
            <a:endParaRPr lang="da-DK"/>
          </a:p>
        </p:txBody>
      </p:sp>
      <p:sp>
        <p:nvSpPr>
          <p:cNvPr id="5" name="Pladsholder til sidefod 4">
            <a:extLst>
              <a:ext uri="{FF2B5EF4-FFF2-40B4-BE49-F238E27FC236}">
                <a16:creationId xmlns:a16="http://schemas.microsoft.com/office/drawing/2014/main" id="{C9977186-27BE-00CC-96BE-7E30B020CC2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4BCA4EFB-239A-DB16-97B7-EE5C1122BFD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1ABF059A-3C5A-44CF-85A9-E163FAEA756B}" type="slidenum">
              <a:rPr lang="da-DK" smtClean="0"/>
              <a:t>‹nr.›</a:t>
            </a:fld>
            <a:endParaRPr lang="da-DK"/>
          </a:p>
        </p:txBody>
      </p:sp>
    </p:spTree>
    <p:extLst>
      <p:ext uri="{BB962C8B-B14F-4D97-AF65-F5344CB8AC3E}">
        <p14:creationId xmlns:p14="http://schemas.microsoft.com/office/powerpoint/2010/main" val="291469362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39123"/>
            <a:lum/>
          </a:blip>
          <a:srcRect/>
          <a:stretch>
            <a:fillRect l="-132000" r="-132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67544" y="476672"/>
            <a:ext cx="7990656" cy="1008112"/>
          </a:xfrm>
        </p:spPr>
        <p:txBody>
          <a:bodyPr>
            <a:normAutofit/>
          </a:bodyPr>
          <a:lstStyle/>
          <a:p>
            <a:pPr algn="l"/>
            <a:r>
              <a:rPr lang="da-DK" sz="4000" dirty="0"/>
              <a:t>Weekendskitur </a:t>
            </a:r>
            <a:r>
              <a:rPr lang="da-DK" sz="4000" dirty="0" err="1"/>
              <a:t>Isaberg</a:t>
            </a:r>
            <a:r>
              <a:rPr lang="da-DK" sz="4000" dirty="0"/>
              <a:t> januar 2025</a:t>
            </a:r>
          </a:p>
        </p:txBody>
      </p:sp>
      <p:sp>
        <p:nvSpPr>
          <p:cNvPr id="3" name="Undertitel 2"/>
          <p:cNvSpPr>
            <a:spLocks noGrp="1"/>
          </p:cNvSpPr>
          <p:nvPr>
            <p:ph type="subTitle" idx="1"/>
          </p:nvPr>
        </p:nvSpPr>
        <p:spPr>
          <a:xfrm>
            <a:off x="467544" y="1340768"/>
            <a:ext cx="8424936" cy="4680520"/>
          </a:xfrm>
        </p:spPr>
        <p:txBody>
          <a:bodyPr>
            <a:normAutofit fontScale="25000" lnSpcReduction="20000"/>
          </a:bodyPr>
          <a:lstStyle/>
          <a:p>
            <a:pPr algn="l"/>
            <a:endParaRPr lang="da-DK" sz="8000" dirty="0"/>
          </a:p>
          <a:p>
            <a:pPr algn="l"/>
            <a:r>
              <a:rPr lang="da-DK" sz="9600" dirty="0"/>
              <a:t>Fredag den 17/1 2025 kl. 15.30 – søndag den 19/1 2025 </a:t>
            </a:r>
            <a:r>
              <a:rPr lang="da-DK" sz="9600" dirty="0" err="1"/>
              <a:t>ca.kl</a:t>
            </a:r>
            <a:r>
              <a:rPr lang="da-DK" sz="9600" dirty="0"/>
              <a:t>. 20.00</a:t>
            </a:r>
          </a:p>
          <a:p>
            <a:pPr algn="l"/>
            <a:r>
              <a:rPr lang="da-DK" sz="9600" dirty="0"/>
              <a:t>Vi skal bo på </a:t>
            </a:r>
            <a:r>
              <a:rPr lang="da-DK" sz="9600" dirty="0" err="1"/>
              <a:t>Hestra</a:t>
            </a:r>
            <a:r>
              <a:rPr lang="da-DK" sz="9600" dirty="0"/>
              <a:t> </a:t>
            </a:r>
            <a:r>
              <a:rPr lang="da-DK" sz="9600" dirty="0" err="1"/>
              <a:t>Guesthouse</a:t>
            </a:r>
            <a:r>
              <a:rPr lang="da-DK" sz="9600" dirty="0"/>
              <a:t>, hvor vi fordeler os på 4-personers værelser med toilet på gangen.</a:t>
            </a:r>
          </a:p>
          <a:p>
            <a:pPr algn="l"/>
            <a:r>
              <a:rPr lang="da-DK" sz="9600" dirty="0"/>
              <a:t>Det er et enormt hyggeligt </a:t>
            </a:r>
            <a:r>
              <a:rPr lang="da-DK" sz="9600" dirty="0" err="1"/>
              <a:t>guesthouse</a:t>
            </a:r>
            <a:r>
              <a:rPr lang="da-DK" sz="9600" dirty="0"/>
              <a:t>.</a:t>
            </a:r>
          </a:p>
          <a:p>
            <a:pPr algn="l"/>
            <a:endParaRPr lang="da-DK" sz="9600" dirty="0"/>
          </a:p>
          <a:p>
            <a:pPr algn="l"/>
            <a:r>
              <a:rPr lang="da-DK" sz="9600" dirty="0"/>
              <a:t>Vi mødes ved Ungdomsskolen i Hvalsø kl. 15.30 (afgang senest kl. 16), </a:t>
            </a:r>
            <a:r>
              <a:rPr lang="da-DK" sz="9600" dirty="0" err="1"/>
              <a:t>Sandbechs</a:t>
            </a:r>
            <a:r>
              <a:rPr lang="da-DK" sz="9600" dirty="0"/>
              <a:t> allé 1a. 4330 Hvalsø.</a:t>
            </a:r>
          </a:p>
          <a:p>
            <a:pPr algn="l"/>
            <a:r>
              <a:rPr lang="da-DK" sz="9600" dirty="0"/>
              <a:t>Hjemkomst søndag den 19/1 2025 kl. ca. 20.00 samme sted.</a:t>
            </a:r>
          </a:p>
          <a:p>
            <a:pPr algn="l"/>
            <a:endParaRPr lang="da-DK" sz="12300" dirty="0"/>
          </a:p>
          <a:p>
            <a:pPr algn="l"/>
            <a:endParaRPr lang="da-DK" sz="12300" dirty="0"/>
          </a:p>
          <a:p>
            <a:pPr algn="l"/>
            <a:endParaRPr lang="da-DK" sz="8000" dirty="0"/>
          </a:p>
          <a:p>
            <a:pPr algn="l"/>
            <a:endParaRPr lang="da-DK" sz="8000" dirty="0"/>
          </a:p>
          <a:p>
            <a:pPr algn="l"/>
            <a:endParaRPr lang="da-DK" sz="2400" dirty="0"/>
          </a:p>
          <a:p>
            <a:pPr algn="l"/>
            <a:endParaRPr lang="da-DK" sz="2400" dirty="0"/>
          </a:p>
          <a:p>
            <a:pPr algn="l"/>
            <a:endParaRPr lang="da-DK" sz="2400" dirty="0"/>
          </a:p>
          <a:p>
            <a:pPr algn="l"/>
            <a:endParaRPr lang="da-DK" sz="2400" dirty="0"/>
          </a:p>
          <a:p>
            <a:pPr algn="l"/>
            <a:r>
              <a:rPr lang="da-DK" sz="2400" dirty="0"/>
              <a:t>	</a:t>
            </a:r>
          </a:p>
          <a:p>
            <a:pPr algn="l"/>
            <a:endParaRPr lang="da-DK" sz="2400" dirty="0"/>
          </a:p>
        </p:txBody>
      </p:sp>
    </p:spTree>
    <p:extLst>
      <p:ext uri="{BB962C8B-B14F-4D97-AF65-F5344CB8AC3E}">
        <p14:creationId xmlns:p14="http://schemas.microsoft.com/office/powerpoint/2010/main" val="14985387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910FB9B-C971-E5D6-4272-39CD3534A36A}"/>
              </a:ext>
            </a:extLst>
          </p:cNvPr>
          <p:cNvSpPr/>
          <p:nvPr/>
        </p:nvSpPr>
        <p:spPr>
          <a:xfrm>
            <a:off x="278675" y="1690689"/>
            <a:ext cx="7759774" cy="23863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itel 2"/>
          <p:cNvSpPr>
            <a:spLocks noGrp="1"/>
          </p:cNvSpPr>
          <p:nvPr>
            <p:ph type="title"/>
          </p:nvPr>
        </p:nvSpPr>
        <p:spPr/>
        <p:txBody>
          <a:bodyPr/>
          <a:lstStyle/>
          <a:p>
            <a:pPr algn="l"/>
            <a:r>
              <a:rPr lang="da-DK" dirty="0"/>
              <a:t>Spørgsmål fra jer?</a:t>
            </a:r>
          </a:p>
        </p:txBody>
      </p:sp>
      <p:sp>
        <p:nvSpPr>
          <p:cNvPr id="2" name="Pladsholder til indhold 1"/>
          <p:cNvSpPr>
            <a:spLocks noGrp="1"/>
          </p:cNvSpPr>
          <p:nvPr>
            <p:ph idx="1"/>
          </p:nvPr>
        </p:nvSpPr>
        <p:spPr>
          <a:xfrm>
            <a:off x="251520" y="1628801"/>
            <a:ext cx="8640959" cy="2448272"/>
          </a:xfrm>
        </p:spPr>
        <p:txBody>
          <a:bodyPr>
            <a:normAutofit/>
          </a:bodyPr>
          <a:lstStyle/>
          <a:p>
            <a:endParaRPr lang="da-DK" dirty="0"/>
          </a:p>
          <a:p>
            <a:r>
              <a:rPr lang="da-DK" dirty="0"/>
              <a:t>Lejre Ungdomsskole ønsker jer en fantastisk skitur..</a:t>
            </a:r>
          </a:p>
          <a:p>
            <a:endParaRPr lang="da-DK" dirty="0"/>
          </a:p>
          <a:p>
            <a:pPr marL="301943" lvl="1" indent="0">
              <a:buNone/>
            </a:pPr>
            <a:r>
              <a:rPr lang="da-DK" dirty="0"/>
              <a:t>Tak for i aften</a:t>
            </a:r>
          </a:p>
          <a:p>
            <a:pPr marL="301943" lvl="1" indent="0">
              <a:buNone/>
            </a:pPr>
            <a:endParaRPr lang="da-DK" dirty="0"/>
          </a:p>
          <a:p>
            <a:pPr marL="301943" lvl="1" indent="0">
              <a:buNone/>
            </a:pPr>
            <a:r>
              <a:rPr lang="da-DK" dirty="0"/>
              <a:t>Thomas, Lykke og Jacob</a:t>
            </a:r>
          </a:p>
        </p:txBody>
      </p:sp>
    </p:spTree>
    <p:extLst>
      <p:ext uri="{BB962C8B-B14F-4D97-AF65-F5344CB8AC3E}">
        <p14:creationId xmlns:p14="http://schemas.microsoft.com/office/powerpoint/2010/main" val="25808810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Billede 6" descr="Et billede, der indeholder udendørs, græs, sky, ejendom&#10;&#10;Automatisk genereret beskrivelse">
            <a:extLst>
              <a:ext uri="{FF2B5EF4-FFF2-40B4-BE49-F238E27FC236}">
                <a16:creationId xmlns:a16="http://schemas.microsoft.com/office/drawing/2014/main" id="{6E0C75F4-4350-F960-BEA6-0895A8AA0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95" y="2348880"/>
            <a:ext cx="8949009" cy="3378249"/>
          </a:xfrm>
          <a:prstGeom prst="rect">
            <a:avLst/>
          </a:prstGeom>
          <a:noFill/>
        </p:spPr>
      </p:pic>
      <p:sp>
        <p:nvSpPr>
          <p:cNvPr id="3" name="Titel 2"/>
          <p:cNvSpPr>
            <a:spLocks noGrp="1"/>
          </p:cNvSpPr>
          <p:nvPr>
            <p:ph type="title"/>
          </p:nvPr>
        </p:nvSpPr>
        <p:spPr/>
        <p:txBody>
          <a:bodyPr anchor="ctr">
            <a:normAutofit/>
          </a:bodyPr>
          <a:lstStyle/>
          <a:p>
            <a:r>
              <a:rPr lang="da-DK" dirty="0" err="1"/>
              <a:t>Hestra</a:t>
            </a:r>
            <a:r>
              <a:rPr lang="da-DK" dirty="0"/>
              <a:t> </a:t>
            </a:r>
            <a:r>
              <a:rPr lang="da-DK" dirty="0" err="1"/>
              <a:t>Guesthouse</a:t>
            </a:r>
            <a:endParaRPr lang="da-DK"/>
          </a:p>
        </p:txBody>
      </p:sp>
    </p:spTree>
    <p:extLst>
      <p:ext uri="{BB962C8B-B14F-4D97-AF65-F5344CB8AC3E}">
        <p14:creationId xmlns:p14="http://schemas.microsoft.com/office/powerpoint/2010/main" val="607026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2840B4D-69BA-59FB-757C-3E457E261552}"/>
              </a:ext>
            </a:extLst>
          </p:cNvPr>
          <p:cNvSpPr/>
          <p:nvPr/>
        </p:nvSpPr>
        <p:spPr>
          <a:xfrm>
            <a:off x="755576" y="1916832"/>
            <a:ext cx="7759774" cy="28083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itel 2"/>
          <p:cNvSpPr>
            <a:spLocks noGrp="1"/>
          </p:cNvSpPr>
          <p:nvPr>
            <p:ph type="title"/>
          </p:nvPr>
        </p:nvSpPr>
        <p:spPr/>
        <p:txBody>
          <a:bodyPr/>
          <a:lstStyle/>
          <a:p>
            <a:r>
              <a:rPr lang="da-DK" dirty="0" err="1"/>
              <a:t>Hestra</a:t>
            </a:r>
            <a:r>
              <a:rPr lang="da-DK" dirty="0"/>
              <a:t> </a:t>
            </a:r>
            <a:r>
              <a:rPr lang="da-DK" dirty="0" err="1"/>
              <a:t>Guesthouse</a:t>
            </a:r>
            <a:endParaRPr lang="da-DK" dirty="0"/>
          </a:p>
        </p:txBody>
      </p:sp>
      <p:sp>
        <p:nvSpPr>
          <p:cNvPr id="2" name="Pladsholder til indhold 1"/>
          <p:cNvSpPr>
            <a:spLocks noGrp="1"/>
          </p:cNvSpPr>
          <p:nvPr>
            <p:ph idx="1"/>
          </p:nvPr>
        </p:nvSpPr>
        <p:spPr>
          <a:xfrm>
            <a:off x="872067" y="2132856"/>
            <a:ext cx="7408333" cy="3993307"/>
          </a:xfrm>
        </p:spPr>
        <p:txBody>
          <a:bodyPr>
            <a:normAutofit/>
          </a:bodyPr>
          <a:lstStyle/>
          <a:p>
            <a:r>
              <a:rPr lang="da-DK" dirty="0" err="1"/>
              <a:t>Hestra</a:t>
            </a:r>
            <a:r>
              <a:rPr lang="da-DK" dirty="0"/>
              <a:t> </a:t>
            </a:r>
            <a:r>
              <a:rPr lang="da-DK" dirty="0" err="1"/>
              <a:t>Guesthouse</a:t>
            </a:r>
            <a:r>
              <a:rPr lang="da-DK" dirty="0"/>
              <a:t> ligger ca. 5 km fra skiområdet, så vi kører i biler frem og tilbage.</a:t>
            </a:r>
          </a:p>
          <a:p>
            <a:r>
              <a:rPr lang="da-DK" dirty="0"/>
              <a:t>Det er et klassisk vandrehjem, som har flere køkkener med køleskab og opbevaring, hvor man kan have sin egen mad. Her kan man lave mad, hvis man bare rydder op efter sig.</a:t>
            </a:r>
          </a:p>
          <a:p>
            <a:r>
              <a:rPr lang="da-DK" dirty="0"/>
              <a:t>Der vil være mulighed for at få morgenmad havregryn/</a:t>
            </a:r>
            <a:r>
              <a:rPr lang="da-DK" dirty="0" err="1"/>
              <a:t>müsli</a:t>
            </a:r>
            <a:endParaRPr lang="da-DK" dirty="0"/>
          </a:p>
        </p:txBody>
      </p:sp>
      <p:pic>
        <p:nvPicPr>
          <p:cNvPr id="5" name="Billede 4" descr="Et billede, der indeholder udendørs, græs, sky, ejendom&#10;&#10;Automatisk genereret beskrivelse">
            <a:extLst>
              <a:ext uri="{FF2B5EF4-FFF2-40B4-BE49-F238E27FC236}">
                <a16:creationId xmlns:a16="http://schemas.microsoft.com/office/drawing/2014/main" id="{FC8197A8-4813-49B0-7B52-3207CD732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1757"/>
            <a:ext cx="4005745" cy="1512168"/>
          </a:xfrm>
          <a:prstGeom prst="rect">
            <a:avLst/>
          </a:prstGeom>
          <a:noFill/>
        </p:spPr>
      </p:pic>
    </p:spTree>
    <p:extLst>
      <p:ext uri="{BB962C8B-B14F-4D97-AF65-F5344CB8AC3E}">
        <p14:creationId xmlns:p14="http://schemas.microsoft.com/office/powerpoint/2010/main" val="658665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chor="ctr">
            <a:normAutofit/>
          </a:bodyPr>
          <a:lstStyle/>
          <a:p>
            <a:r>
              <a:rPr lang="da-DK"/>
              <a:t>Skiområdet Isaberg</a:t>
            </a:r>
          </a:p>
        </p:txBody>
      </p:sp>
      <p:pic>
        <p:nvPicPr>
          <p:cNvPr id="7" name="Pladsholder til indhold 6" descr="Et billede, der indeholder skærmbillede, kort, tekst, skibakke&#10;&#10;Automatisk genereret beskrivelse">
            <a:extLst>
              <a:ext uri="{FF2B5EF4-FFF2-40B4-BE49-F238E27FC236}">
                <a16:creationId xmlns:a16="http://schemas.microsoft.com/office/drawing/2014/main" id="{211A8C4A-B811-621C-0FD9-54481763CB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591056"/>
            <a:ext cx="6944296" cy="5138780"/>
          </a:xfrm>
          <a:noFill/>
        </p:spPr>
      </p:pic>
    </p:spTree>
    <p:extLst>
      <p:ext uri="{BB962C8B-B14F-4D97-AF65-F5344CB8AC3E}">
        <p14:creationId xmlns:p14="http://schemas.microsoft.com/office/powerpoint/2010/main" val="31013483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F234143-FFE5-AF0A-75E7-ADD4DD004684}"/>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823B73FE-A594-8C6F-480F-26D5DDA14275}"/>
              </a:ext>
            </a:extLst>
          </p:cNvPr>
          <p:cNvSpPr/>
          <p:nvPr/>
        </p:nvSpPr>
        <p:spPr>
          <a:xfrm>
            <a:off x="755576" y="1520788"/>
            <a:ext cx="7759774" cy="27003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itel 2">
            <a:extLst>
              <a:ext uri="{FF2B5EF4-FFF2-40B4-BE49-F238E27FC236}">
                <a16:creationId xmlns:a16="http://schemas.microsoft.com/office/drawing/2014/main" id="{5E17DA35-F78B-EC8F-9F57-EFE5B3BC1F42}"/>
              </a:ext>
            </a:extLst>
          </p:cNvPr>
          <p:cNvSpPr>
            <a:spLocks noGrp="1"/>
          </p:cNvSpPr>
          <p:nvPr>
            <p:ph type="title"/>
          </p:nvPr>
        </p:nvSpPr>
        <p:spPr/>
        <p:txBody>
          <a:bodyPr/>
          <a:lstStyle/>
          <a:p>
            <a:pPr algn="l"/>
            <a:r>
              <a:rPr lang="da-DK" dirty="0"/>
              <a:t>Skiområdet </a:t>
            </a:r>
            <a:r>
              <a:rPr lang="da-DK" dirty="0" err="1"/>
              <a:t>Isaberg</a:t>
            </a:r>
            <a:endParaRPr lang="da-DK" dirty="0"/>
          </a:p>
        </p:txBody>
      </p:sp>
      <p:sp>
        <p:nvSpPr>
          <p:cNvPr id="2" name="Pladsholder til indhold 1">
            <a:extLst>
              <a:ext uri="{FF2B5EF4-FFF2-40B4-BE49-F238E27FC236}">
                <a16:creationId xmlns:a16="http://schemas.microsoft.com/office/drawing/2014/main" id="{F93B3D87-06CF-862D-681C-4785E20A6995}"/>
              </a:ext>
            </a:extLst>
          </p:cNvPr>
          <p:cNvSpPr>
            <a:spLocks noGrp="1"/>
          </p:cNvSpPr>
          <p:nvPr>
            <p:ph idx="1"/>
          </p:nvPr>
        </p:nvSpPr>
        <p:spPr>
          <a:xfrm>
            <a:off x="937420" y="2100197"/>
            <a:ext cx="7704856" cy="3168352"/>
          </a:xfrm>
        </p:spPr>
        <p:txBody>
          <a:bodyPr>
            <a:normAutofit/>
          </a:bodyPr>
          <a:lstStyle/>
          <a:p>
            <a:r>
              <a:rPr lang="da-DK" dirty="0"/>
              <a:t>Der er 11 nedfarter, 3 grønne (heraf den ene øvebakken, som ligger for sig selv), 3 blå, 6 røde og 1 sort. </a:t>
            </a:r>
          </a:p>
          <a:p>
            <a:r>
              <a:rPr lang="da-DK" dirty="0"/>
              <a:t>8 lifter, heraf 1 stolelift</a:t>
            </a:r>
          </a:p>
          <a:p>
            <a:r>
              <a:rPr lang="da-DK" dirty="0"/>
              <a:t>Der er snekanoner, så der bliver produceret sne, hvis vejrforholdene er til det. </a:t>
            </a:r>
          </a:p>
        </p:txBody>
      </p:sp>
      <p:pic>
        <p:nvPicPr>
          <p:cNvPr id="5" name="Pladsholder til indhold 6" descr="Et billede, der indeholder skærmbillede, kort, tekst, skibakke&#10;&#10;Automatisk genereret beskrivelse">
            <a:extLst>
              <a:ext uri="{FF2B5EF4-FFF2-40B4-BE49-F238E27FC236}">
                <a16:creationId xmlns:a16="http://schemas.microsoft.com/office/drawing/2014/main" id="{9E8A381B-1C3D-92C1-0745-770DF10018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24" y="0"/>
            <a:ext cx="2555776" cy="1891275"/>
          </a:xfrm>
          <a:prstGeom prst="rect">
            <a:avLst/>
          </a:prstGeom>
          <a:noFill/>
        </p:spPr>
      </p:pic>
    </p:spTree>
    <p:extLst>
      <p:ext uri="{BB962C8B-B14F-4D97-AF65-F5344CB8AC3E}">
        <p14:creationId xmlns:p14="http://schemas.microsoft.com/office/powerpoint/2010/main" val="8187610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C24700D-F34C-7B25-BE48-407B31B5EB2D}"/>
              </a:ext>
            </a:extLst>
          </p:cNvPr>
          <p:cNvSpPr/>
          <p:nvPr/>
        </p:nvSpPr>
        <p:spPr>
          <a:xfrm>
            <a:off x="692112" y="1844824"/>
            <a:ext cx="7759774" cy="21602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itel 2"/>
          <p:cNvSpPr>
            <a:spLocks noGrp="1"/>
          </p:cNvSpPr>
          <p:nvPr>
            <p:ph type="title"/>
          </p:nvPr>
        </p:nvSpPr>
        <p:spPr/>
        <p:txBody>
          <a:bodyPr>
            <a:normAutofit/>
          </a:bodyPr>
          <a:lstStyle/>
          <a:p>
            <a:pPr algn="l"/>
            <a:br>
              <a:rPr lang="da-DK" dirty="0"/>
            </a:br>
            <a:r>
              <a:rPr lang="da-DK" dirty="0"/>
              <a:t>Deltagerliste og øvrig kontakt</a:t>
            </a:r>
          </a:p>
        </p:txBody>
      </p:sp>
      <p:sp>
        <p:nvSpPr>
          <p:cNvPr id="2" name="Pladsholder til indhold 1"/>
          <p:cNvSpPr>
            <a:spLocks noGrp="1"/>
          </p:cNvSpPr>
          <p:nvPr>
            <p:ph idx="1"/>
          </p:nvPr>
        </p:nvSpPr>
        <p:spPr>
          <a:xfrm>
            <a:off x="628651" y="1868759"/>
            <a:ext cx="7615758" cy="2856385"/>
          </a:xfrm>
        </p:spPr>
        <p:txBody>
          <a:bodyPr>
            <a:noAutofit/>
          </a:bodyPr>
          <a:lstStyle/>
          <a:p>
            <a:pPr lvl="1"/>
            <a:endParaRPr lang="da-DK" sz="1800" dirty="0"/>
          </a:p>
          <a:p>
            <a:pPr lvl="1"/>
            <a:r>
              <a:rPr lang="da-DK" sz="1800" dirty="0"/>
              <a:t>Jacob Kiellberg: 5192 6822</a:t>
            </a:r>
          </a:p>
          <a:p>
            <a:pPr lvl="1"/>
            <a:r>
              <a:rPr lang="da-DK" sz="1800" dirty="0"/>
              <a:t>Thomas Riis: 4031 7570</a:t>
            </a:r>
          </a:p>
          <a:p>
            <a:pPr lvl="1"/>
            <a:r>
              <a:rPr lang="da-DK" dirty="0"/>
              <a:t>Lykke Holm Høybye: 2190 7282</a:t>
            </a:r>
            <a:endParaRPr lang="da-DK" sz="1800" dirty="0"/>
          </a:p>
          <a:p>
            <a:pPr lvl="1"/>
            <a:endParaRPr lang="da-DK" sz="1800" dirty="0"/>
          </a:p>
          <a:p>
            <a:pPr lvl="1"/>
            <a:r>
              <a:rPr lang="da-DK" sz="1800" dirty="0"/>
              <a:t>Lejre Ungdomsskole v/Peter Busk 2280 7597</a:t>
            </a:r>
          </a:p>
          <a:p>
            <a:pPr marL="342900" lvl="1" indent="0">
              <a:buNone/>
            </a:pPr>
            <a:endParaRPr lang="da-DK" sz="1800" dirty="0"/>
          </a:p>
        </p:txBody>
      </p:sp>
    </p:spTree>
    <p:extLst>
      <p:ext uri="{BB962C8B-B14F-4D97-AF65-F5344CB8AC3E}">
        <p14:creationId xmlns:p14="http://schemas.microsoft.com/office/powerpoint/2010/main" val="31496985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C8C68A1-63DB-E87F-F96C-FAB8F531D596}"/>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13A56C1C-FCDC-CB8A-FD3A-CDAEACE275DA}"/>
              </a:ext>
            </a:extLst>
          </p:cNvPr>
          <p:cNvSpPr/>
          <p:nvPr/>
        </p:nvSpPr>
        <p:spPr>
          <a:xfrm>
            <a:off x="692113" y="1520788"/>
            <a:ext cx="7759774" cy="327636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itel 2">
            <a:extLst>
              <a:ext uri="{FF2B5EF4-FFF2-40B4-BE49-F238E27FC236}">
                <a16:creationId xmlns:a16="http://schemas.microsoft.com/office/drawing/2014/main" id="{8FEBBACA-0975-FF9F-75CD-D75C6996DC84}"/>
              </a:ext>
            </a:extLst>
          </p:cNvPr>
          <p:cNvSpPr>
            <a:spLocks noGrp="1"/>
          </p:cNvSpPr>
          <p:nvPr>
            <p:ph type="title"/>
          </p:nvPr>
        </p:nvSpPr>
        <p:spPr/>
        <p:txBody>
          <a:bodyPr>
            <a:normAutofit/>
          </a:bodyPr>
          <a:lstStyle/>
          <a:p>
            <a:pPr algn="l"/>
            <a:r>
              <a:rPr lang="da-DK" dirty="0"/>
              <a:t>Transport</a:t>
            </a:r>
          </a:p>
        </p:txBody>
      </p:sp>
      <p:sp>
        <p:nvSpPr>
          <p:cNvPr id="2" name="Pladsholder til indhold 1">
            <a:extLst>
              <a:ext uri="{FF2B5EF4-FFF2-40B4-BE49-F238E27FC236}">
                <a16:creationId xmlns:a16="http://schemas.microsoft.com/office/drawing/2014/main" id="{10B8C3CC-6DC7-39A6-B3DF-70666CB03881}"/>
              </a:ext>
            </a:extLst>
          </p:cNvPr>
          <p:cNvSpPr>
            <a:spLocks noGrp="1"/>
          </p:cNvSpPr>
          <p:nvPr>
            <p:ph idx="1"/>
          </p:nvPr>
        </p:nvSpPr>
        <p:spPr>
          <a:xfrm>
            <a:off x="772491" y="1708048"/>
            <a:ext cx="7327901" cy="3449144"/>
          </a:xfrm>
        </p:spPr>
        <p:txBody>
          <a:bodyPr>
            <a:normAutofit/>
          </a:bodyPr>
          <a:lstStyle/>
          <a:p>
            <a:r>
              <a:rPr lang="da-DK" dirty="0"/>
              <a:t>Vi kører til </a:t>
            </a:r>
            <a:r>
              <a:rPr lang="da-DK" dirty="0" err="1"/>
              <a:t>Isaberg</a:t>
            </a:r>
            <a:r>
              <a:rPr lang="da-DK" dirty="0"/>
              <a:t> i Ungdomsskolens minibusser. Turen tager ca. 4 timer.</a:t>
            </a:r>
          </a:p>
          <a:p>
            <a:r>
              <a:rPr lang="da-DK" dirty="0"/>
              <a:t>Sørg for at have en madpakke og drikkedunk med, der er ikke noget ”ombord”.</a:t>
            </a:r>
          </a:p>
          <a:p>
            <a:r>
              <a:rPr lang="da-DK" dirty="0"/>
              <a:t>I skal sørge for at pakke så småt som muligt (da man som udgangspunkt skal kunne sidde med sin bagage. Dog skal I selvfølgelig huske varmt tøj til vejret.</a:t>
            </a:r>
          </a:p>
          <a:p>
            <a:r>
              <a:rPr lang="da-DK" dirty="0"/>
              <a:t>Husk pas, penge og blåt sygesikringskort</a:t>
            </a:r>
          </a:p>
          <a:p>
            <a:endParaRPr lang="da-DK" dirty="0"/>
          </a:p>
        </p:txBody>
      </p:sp>
    </p:spTree>
    <p:extLst>
      <p:ext uri="{BB962C8B-B14F-4D97-AF65-F5344CB8AC3E}">
        <p14:creationId xmlns:p14="http://schemas.microsoft.com/office/powerpoint/2010/main" val="18605512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4F30C33-1F49-1EF8-9591-8914C03CAD35}"/>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8C02E95F-4B8A-1B8B-27F2-3340A1362BE8}"/>
              </a:ext>
            </a:extLst>
          </p:cNvPr>
          <p:cNvSpPr/>
          <p:nvPr/>
        </p:nvSpPr>
        <p:spPr>
          <a:xfrm>
            <a:off x="628650" y="2564904"/>
            <a:ext cx="7759774" cy="20882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Titel 2">
            <a:extLst>
              <a:ext uri="{FF2B5EF4-FFF2-40B4-BE49-F238E27FC236}">
                <a16:creationId xmlns:a16="http://schemas.microsoft.com/office/drawing/2014/main" id="{1DEF32CD-5466-1D46-56FB-A23F6D7B22B6}"/>
              </a:ext>
            </a:extLst>
          </p:cNvPr>
          <p:cNvSpPr>
            <a:spLocks noGrp="1"/>
          </p:cNvSpPr>
          <p:nvPr>
            <p:ph type="title"/>
          </p:nvPr>
        </p:nvSpPr>
        <p:spPr/>
        <p:txBody>
          <a:bodyPr>
            <a:normAutofit/>
          </a:bodyPr>
          <a:lstStyle/>
          <a:p>
            <a:pPr algn="l"/>
            <a:r>
              <a:rPr lang="da-DK" dirty="0"/>
              <a:t>OBS!</a:t>
            </a:r>
          </a:p>
        </p:txBody>
      </p:sp>
      <p:sp>
        <p:nvSpPr>
          <p:cNvPr id="2" name="Pladsholder til indhold 1">
            <a:extLst>
              <a:ext uri="{FF2B5EF4-FFF2-40B4-BE49-F238E27FC236}">
                <a16:creationId xmlns:a16="http://schemas.microsoft.com/office/drawing/2014/main" id="{4D439053-2E84-F3AE-2D5D-D793BEF6B408}"/>
              </a:ext>
            </a:extLst>
          </p:cNvPr>
          <p:cNvSpPr>
            <a:spLocks noGrp="1"/>
          </p:cNvSpPr>
          <p:nvPr>
            <p:ph idx="1"/>
          </p:nvPr>
        </p:nvSpPr>
        <p:spPr>
          <a:xfrm>
            <a:off x="755576" y="3021366"/>
            <a:ext cx="7327901" cy="1919802"/>
          </a:xfrm>
        </p:spPr>
        <p:txBody>
          <a:bodyPr>
            <a:normAutofit/>
          </a:bodyPr>
          <a:lstStyle/>
          <a:p>
            <a:r>
              <a:rPr lang="da-DK" dirty="0"/>
              <a:t>Der er INGEN rygning, e-cigaret, snus, alkohol eller euforiserende stoffer på turen – brud på én af de regler medfører omgående hjemsendelse – på egen regning!</a:t>
            </a:r>
          </a:p>
          <a:p>
            <a:r>
              <a:rPr lang="da-DK" dirty="0"/>
              <a:t>Man får ikke advarsel først!</a:t>
            </a:r>
          </a:p>
          <a:p>
            <a:endParaRPr lang="da-DK" dirty="0"/>
          </a:p>
          <a:p>
            <a:endParaRPr lang="da-DK" dirty="0"/>
          </a:p>
        </p:txBody>
      </p:sp>
    </p:spTree>
    <p:extLst>
      <p:ext uri="{BB962C8B-B14F-4D97-AF65-F5344CB8AC3E}">
        <p14:creationId xmlns:p14="http://schemas.microsoft.com/office/powerpoint/2010/main" val="2000175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F584B00-11B4-7475-945A-7AFE8F7C2492}"/>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2BCA9C65-17F0-C82B-D989-8D42427BF36B}"/>
              </a:ext>
            </a:extLst>
          </p:cNvPr>
          <p:cNvSpPr/>
          <p:nvPr/>
        </p:nvSpPr>
        <p:spPr>
          <a:xfrm>
            <a:off x="692113" y="1340768"/>
            <a:ext cx="7679396" cy="496855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Titel 2">
            <a:extLst>
              <a:ext uri="{FF2B5EF4-FFF2-40B4-BE49-F238E27FC236}">
                <a16:creationId xmlns:a16="http://schemas.microsoft.com/office/drawing/2014/main" id="{F8CBA443-581E-9C88-1C54-14D04795B155}"/>
              </a:ext>
            </a:extLst>
          </p:cNvPr>
          <p:cNvSpPr>
            <a:spLocks noGrp="1"/>
          </p:cNvSpPr>
          <p:nvPr>
            <p:ph type="title"/>
          </p:nvPr>
        </p:nvSpPr>
        <p:spPr/>
        <p:txBody>
          <a:bodyPr>
            <a:normAutofit/>
          </a:bodyPr>
          <a:lstStyle/>
          <a:p>
            <a:pPr algn="l"/>
            <a:r>
              <a:rPr lang="da-DK" dirty="0"/>
              <a:t>Pakkeliste </a:t>
            </a:r>
          </a:p>
        </p:txBody>
      </p:sp>
      <p:sp>
        <p:nvSpPr>
          <p:cNvPr id="2" name="Pladsholder til indhold 1">
            <a:extLst>
              <a:ext uri="{FF2B5EF4-FFF2-40B4-BE49-F238E27FC236}">
                <a16:creationId xmlns:a16="http://schemas.microsoft.com/office/drawing/2014/main" id="{859CE9FF-33BD-488C-8574-9EDFF5CED73E}"/>
              </a:ext>
            </a:extLst>
          </p:cNvPr>
          <p:cNvSpPr>
            <a:spLocks noGrp="1"/>
          </p:cNvSpPr>
          <p:nvPr>
            <p:ph idx="1"/>
          </p:nvPr>
        </p:nvSpPr>
        <p:spPr>
          <a:xfrm>
            <a:off x="772491" y="1708048"/>
            <a:ext cx="7327901" cy="3449144"/>
          </a:xfrm>
        </p:spPr>
        <p:txBody>
          <a:bodyPr>
            <a:normAutofit/>
          </a:bodyPr>
          <a:lstStyle/>
          <a:p>
            <a:endParaRPr lang="da-DK" dirty="0"/>
          </a:p>
          <a:p>
            <a:endParaRPr lang="da-DK" dirty="0"/>
          </a:p>
        </p:txBody>
      </p:sp>
      <p:sp>
        <p:nvSpPr>
          <p:cNvPr id="6" name="Tekstfelt 5">
            <a:extLst>
              <a:ext uri="{FF2B5EF4-FFF2-40B4-BE49-F238E27FC236}">
                <a16:creationId xmlns:a16="http://schemas.microsoft.com/office/drawing/2014/main" id="{132219A3-13D6-27A3-7359-FDF8E967D4C5}"/>
              </a:ext>
            </a:extLst>
          </p:cNvPr>
          <p:cNvSpPr txBox="1"/>
          <p:nvPr/>
        </p:nvSpPr>
        <p:spPr>
          <a:xfrm>
            <a:off x="802426" y="1639385"/>
            <a:ext cx="4572000" cy="4524315"/>
          </a:xfrm>
          <a:prstGeom prst="rect">
            <a:avLst/>
          </a:prstGeom>
          <a:noFill/>
        </p:spPr>
        <p:txBody>
          <a:bodyPr wrap="square">
            <a:spAutoFit/>
          </a:bodyPr>
          <a:lstStyle/>
          <a:p>
            <a:pPr marL="285750" indent="-285750">
              <a:buFont typeface="Arial" panose="020B0604020202020204" pitchFamily="34" charset="0"/>
              <a:buChar char="•"/>
            </a:pPr>
            <a:r>
              <a:rPr lang="da-DK" dirty="0"/>
              <a:t>Varm (ski)jakke</a:t>
            </a:r>
          </a:p>
          <a:p>
            <a:pPr marL="285750" indent="-285750">
              <a:buFont typeface="Arial" panose="020B0604020202020204" pitchFamily="34" charset="0"/>
              <a:buChar char="•"/>
            </a:pPr>
            <a:r>
              <a:rPr lang="da-DK" dirty="0"/>
              <a:t>Skibukser </a:t>
            </a:r>
          </a:p>
          <a:p>
            <a:pPr marL="285750" indent="-285750">
              <a:buFont typeface="Arial" panose="020B0604020202020204" pitchFamily="34" charset="0"/>
              <a:buChar char="•"/>
            </a:pPr>
            <a:r>
              <a:rPr lang="da-DK" dirty="0"/>
              <a:t>Skihandsker </a:t>
            </a:r>
          </a:p>
          <a:p>
            <a:pPr marL="285750" indent="-285750">
              <a:buFont typeface="Arial" panose="020B0604020202020204" pitchFamily="34" charset="0"/>
              <a:buChar char="•"/>
            </a:pPr>
            <a:r>
              <a:rPr lang="da-DK" dirty="0"/>
              <a:t>Hue </a:t>
            </a:r>
          </a:p>
          <a:p>
            <a:pPr marL="285750" indent="-285750">
              <a:buFont typeface="Arial" panose="020B0604020202020204" pitchFamily="34" charset="0"/>
              <a:buChar char="•"/>
            </a:pPr>
            <a:r>
              <a:rPr lang="da-DK" dirty="0" err="1"/>
              <a:t>Halsedisse</a:t>
            </a:r>
            <a:r>
              <a:rPr lang="da-DK" dirty="0"/>
              <a:t> </a:t>
            </a:r>
          </a:p>
          <a:p>
            <a:pPr marL="285750" indent="-285750">
              <a:buFont typeface="Arial" panose="020B0604020202020204" pitchFamily="34" charset="0"/>
              <a:buChar char="•"/>
            </a:pPr>
            <a:r>
              <a:rPr lang="da-DK" dirty="0"/>
              <a:t>Skiundertøj </a:t>
            </a:r>
          </a:p>
          <a:p>
            <a:pPr marL="285750" indent="-285750">
              <a:buFont typeface="Arial" panose="020B0604020202020204" pitchFamily="34" charset="0"/>
              <a:buChar char="•"/>
            </a:pPr>
            <a:r>
              <a:rPr lang="da-DK" dirty="0"/>
              <a:t>Evt. skipullover</a:t>
            </a:r>
          </a:p>
          <a:p>
            <a:pPr marL="285750" indent="-285750">
              <a:buFont typeface="Arial" panose="020B0604020202020204" pitchFamily="34" charset="0"/>
              <a:buChar char="•"/>
            </a:pPr>
            <a:r>
              <a:rPr lang="da-DK" dirty="0"/>
              <a:t>Skibriller eller solbriller</a:t>
            </a:r>
          </a:p>
          <a:p>
            <a:pPr marL="285750" indent="-285750">
              <a:buFont typeface="Arial" panose="020B0604020202020204" pitchFamily="34" charset="0"/>
              <a:buChar char="•"/>
            </a:pPr>
            <a:r>
              <a:rPr lang="da-DK" dirty="0"/>
              <a:t>Solcreme til ansigt (uden vand)</a:t>
            </a:r>
          </a:p>
          <a:p>
            <a:pPr marL="285750" indent="-285750">
              <a:buFont typeface="Arial" panose="020B0604020202020204" pitchFamily="34" charset="0"/>
              <a:buChar char="•"/>
            </a:pPr>
            <a:r>
              <a:rPr lang="da-DK" dirty="0"/>
              <a:t>Lommepenge til mad og diverse</a:t>
            </a:r>
          </a:p>
          <a:p>
            <a:pPr marL="285750" indent="-285750">
              <a:buFont typeface="Arial" panose="020B0604020202020204" pitchFamily="34" charset="0"/>
              <a:buChar char="•"/>
            </a:pPr>
            <a:r>
              <a:rPr lang="da-DK" dirty="0"/>
              <a:t>Pas og Sygesikringsbevis –  blåt</a:t>
            </a:r>
          </a:p>
          <a:p>
            <a:pPr marL="285750" indent="-285750">
              <a:buFont typeface="Arial" panose="020B0604020202020204" pitchFamily="34" charset="0"/>
              <a:buChar char="•"/>
            </a:pPr>
            <a:r>
              <a:rPr lang="da-DK" dirty="0"/>
              <a:t>Håndklæder</a:t>
            </a:r>
          </a:p>
          <a:p>
            <a:pPr marL="285750" indent="-285750">
              <a:buFont typeface="Arial" panose="020B0604020202020204" pitchFamily="34" charset="0"/>
              <a:buChar char="•"/>
            </a:pPr>
            <a:r>
              <a:rPr lang="da-DK" dirty="0"/>
              <a:t>Madpakke til udrejse</a:t>
            </a:r>
          </a:p>
          <a:p>
            <a:pPr marL="285750" indent="-285750">
              <a:buFont typeface="Arial" panose="020B0604020202020204" pitchFamily="34" charset="0"/>
              <a:buChar char="•"/>
            </a:pPr>
            <a:r>
              <a:rPr lang="da-DK" dirty="0"/>
              <a:t>Det gode humør</a:t>
            </a:r>
          </a:p>
          <a:p>
            <a:pPr marL="742950" lvl="1" indent="-285750">
              <a:buFont typeface="Arial" panose="020B0604020202020204" pitchFamily="34" charset="0"/>
              <a:buChar char="•"/>
            </a:pPr>
            <a:r>
              <a:rPr lang="da-DK" dirty="0"/>
              <a:t>Vi sørger for morgenmad (havregryn/cornflakes)</a:t>
            </a:r>
          </a:p>
        </p:txBody>
      </p:sp>
    </p:spTree>
    <p:extLst>
      <p:ext uri="{BB962C8B-B14F-4D97-AF65-F5344CB8AC3E}">
        <p14:creationId xmlns:p14="http://schemas.microsoft.com/office/powerpoint/2010/main" val="378070570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b0d60d5a-6611-4e58-b482-2993b4ca664d"/>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3530</TotalTime>
  <Words>419</Words>
  <Application>Microsoft Macintosh PowerPoint</Application>
  <PresentationFormat>Skærmshow (4:3)</PresentationFormat>
  <Paragraphs>65</Paragraphs>
  <Slides>10</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10</vt:i4>
      </vt:variant>
    </vt:vector>
  </HeadingPairs>
  <TitlesOfParts>
    <vt:vector size="15" baseType="lpstr">
      <vt:lpstr>Aptos</vt:lpstr>
      <vt:lpstr>Aptos Display</vt:lpstr>
      <vt:lpstr>Arial</vt:lpstr>
      <vt:lpstr>Calibri</vt:lpstr>
      <vt:lpstr>Office-tema</vt:lpstr>
      <vt:lpstr>Weekendskitur Isaberg januar 2025</vt:lpstr>
      <vt:lpstr>Hestra Guesthouse</vt:lpstr>
      <vt:lpstr>Hestra Guesthouse</vt:lpstr>
      <vt:lpstr>Skiområdet Isaberg</vt:lpstr>
      <vt:lpstr>Skiområdet Isaberg</vt:lpstr>
      <vt:lpstr> Deltagerliste og øvrig kontakt</vt:lpstr>
      <vt:lpstr>Transport</vt:lpstr>
      <vt:lpstr>OBS!</vt:lpstr>
      <vt:lpstr>Pakkeliste </vt:lpstr>
      <vt:lpstr>Spørgsmål fra jer?</vt:lpstr>
    </vt:vector>
  </TitlesOfParts>
  <Company>Lejre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Skitur 2014 – Hvalsø Juniorklub</dc:title>
  <dc:creator>Peter Busk-Jensen (SSP-konsulent)</dc:creator>
  <cp:lastModifiedBy>Jacob Kiellberg Laeringshuset</cp:lastModifiedBy>
  <cp:revision>37</cp:revision>
  <cp:lastPrinted>2024-12-10T15:03:00Z</cp:lastPrinted>
  <dcterms:created xsi:type="dcterms:W3CDTF">2014-01-06T13:45:17Z</dcterms:created>
  <dcterms:modified xsi:type="dcterms:W3CDTF">2024-12-10T20:32:03Z</dcterms:modified>
</cp:coreProperties>
</file>